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02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511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97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54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84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025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7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487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120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530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61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1A49D-A148-4ECC-834E-1A7978CFC89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B2D54-A01F-4D84-BC45-B66183B05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43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168" y="415636"/>
            <a:ext cx="12214168" cy="64423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4382" y="2270187"/>
            <a:ext cx="612539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«Дары </a:t>
            </a:r>
            <a:r>
              <a:rPr lang="ru-RU" sz="4400" b="1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Фрёбеля</a:t>
            </a:r>
            <a:r>
              <a:rPr lang="ru-RU" sz="4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»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Сказка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«Кот, петух и лиса»</a:t>
            </a:r>
            <a:endParaRPr lang="ru-RU" sz="4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6473" y="6488667"/>
            <a:ext cx="385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Гр.№11. Воспитатель Митюхина Н.В.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89358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073" y="2556162"/>
            <a:ext cx="5237019" cy="3927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35" y="1593271"/>
            <a:ext cx="5264730" cy="3948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2683165" y="277089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Цель: Приобщение к  худ. литературе, фольклора.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Закрепить умение понимать на слух текст сказки, развитие воображения, речи, игровой деятельности.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46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619" y="324619"/>
            <a:ext cx="4985800" cy="3737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8707" y="2874554"/>
            <a:ext cx="5036688" cy="3775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167754" y="16502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В мире много сказок</a:t>
            </a:r>
          </a:p>
          <a:p>
            <a:r>
              <a:rPr lang="ru-RU" sz="2400" b="1" dirty="0"/>
              <a:t>Грустных и смешных,</a:t>
            </a:r>
          </a:p>
          <a:p>
            <a:r>
              <a:rPr lang="ru-RU" sz="2400" b="1" dirty="0"/>
              <a:t>И прожить на свете</a:t>
            </a:r>
          </a:p>
          <a:p>
            <a:r>
              <a:rPr lang="ru-RU" sz="2400" b="1" dirty="0"/>
              <a:t>Нам нельзя без них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13265" y="117005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Лампа Аладдина,</a:t>
            </a:r>
          </a:p>
          <a:p>
            <a:r>
              <a:rPr lang="ru-RU" sz="2400" b="1" dirty="0"/>
              <a:t>В сказку нас веди,</a:t>
            </a:r>
          </a:p>
          <a:p>
            <a:r>
              <a:rPr lang="ru-RU" sz="2400" b="1" dirty="0"/>
              <a:t>Башмачок хрустальный,</a:t>
            </a:r>
          </a:p>
          <a:p>
            <a:r>
              <a:rPr lang="ru-RU" sz="2400" b="1" dirty="0"/>
              <a:t>Помоги в пути!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91758" y="520197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Мальчик </a:t>
            </a:r>
            <a:r>
              <a:rPr lang="ru-RU" sz="2400" b="1" dirty="0" err="1"/>
              <a:t>Чиполлино</a:t>
            </a:r>
            <a:r>
              <a:rPr lang="ru-RU" sz="2400" b="1" dirty="0"/>
              <a:t>,</a:t>
            </a:r>
          </a:p>
          <a:p>
            <a:r>
              <a:rPr lang="ru-RU" sz="2400" b="1" dirty="0"/>
              <a:t>Мишка Винни-Пух –</a:t>
            </a:r>
          </a:p>
          <a:p>
            <a:r>
              <a:rPr lang="ru-RU" sz="2400" b="1" dirty="0"/>
              <a:t>Каждый нам в дороге</a:t>
            </a:r>
          </a:p>
          <a:p>
            <a:r>
              <a:rPr lang="ru-RU" sz="2400" b="1" dirty="0"/>
              <a:t>Настоящий друг.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09" y="427873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Пусть герои сказок</a:t>
            </a:r>
          </a:p>
          <a:p>
            <a:r>
              <a:rPr lang="ru-RU" sz="2400" b="1" dirty="0"/>
              <a:t>Дарят нам тепло,</a:t>
            </a:r>
          </a:p>
          <a:p>
            <a:r>
              <a:rPr lang="ru-RU" sz="2400" b="1" dirty="0"/>
              <a:t>Пусть добро навеки</a:t>
            </a:r>
          </a:p>
          <a:p>
            <a:r>
              <a:rPr lang="ru-RU" sz="2400" b="1" dirty="0"/>
              <a:t>Побеждает зло.</a:t>
            </a:r>
          </a:p>
        </p:txBody>
      </p:sp>
    </p:spTree>
    <p:extLst>
      <p:ext uri="{BB962C8B-B14F-4D97-AF65-F5344CB8AC3E}">
        <p14:creationId xmlns:p14="http://schemas.microsoft.com/office/powerpoint/2010/main" val="78614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90478" y="1306658"/>
            <a:ext cx="5077690" cy="3808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78709" y="2116536"/>
            <a:ext cx="5292140" cy="39691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62183" y="420510"/>
            <a:ext cx="4227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 сказке может всё случиться</a:t>
            </a:r>
          </a:p>
          <a:p>
            <a:r>
              <a:rPr lang="ru-RU" sz="2400" b="1" dirty="0" smtClean="0"/>
              <a:t>Наша сказка впереди.</a:t>
            </a:r>
          </a:p>
          <a:p>
            <a:r>
              <a:rPr lang="ru-RU" sz="2400" b="1" dirty="0" smtClean="0"/>
              <a:t>Сказка в гости к нам стучится, </a:t>
            </a:r>
          </a:p>
          <a:p>
            <a:r>
              <a:rPr lang="ru-RU" sz="2400" b="1" dirty="0" smtClean="0"/>
              <a:t>Скажем сказке заходи.</a:t>
            </a:r>
          </a:p>
        </p:txBody>
      </p:sp>
    </p:spTree>
    <p:extLst>
      <p:ext uri="{BB962C8B-B14F-4D97-AF65-F5344CB8AC3E}">
        <p14:creationId xmlns:p14="http://schemas.microsoft.com/office/powerpoint/2010/main" val="39267200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126</Words>
  <Application>Microsoft Office PowerPoint</Application>
  <PresentationFormat>Широкоэкранный</PresentationFormat>
  <Paragraphs>26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2022-12-26T06:48:03Z</dcterms:created>
  <dcterms:modified xsi:type="dcterms:W3CDTF">2022-12-26T10:14:52Z</dcterms:modified>
</cp:coreProperties>
</file>